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71.png" ContentType="image/png"/>
  <Override PartName="/ppt/media/image29.png" ContentType="image/png"/>
  <Override PartName="/ppt/media/image69.png" ContentType="image/png"/>
  <Override PartName="/ppt/media/image32.png" ContentType="image/png"/>
  <Override PartName="/ppt/media/image14.png" ContentType="image/png"/>
  <Override PartName="/ppt/media/image2.png" ContentType="image/png"/>
  <Override PartName="/ppt/media/image33.png" ContentType="image/png"/>
  <Override PartName="/ppt/media/image15.png" ContentType="image/png"/>
  <Override PartName="/ppt/media/image3.png" ContentType="image/png"/>
  <Override PartName="/ppt/media/image70.png" ContentType="image/png"/>
  <Override PartName="/ppt/media/image28.png" ContentType="image/png"/>
  <Override PartName="/ppt/media/image68.png" ContentType="image/png"/>
  <Override PartName="/ppt/media/image31.png" ContentType="image/png"/>
  <Override PartName="/ppt/media/image67.png" ContentType="image/png"/>
  <Override PartName="/ppt/media/image30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24.png" ContentType="image/png"/>
  <Override PartName="/ppt/media/image61.png" ContentType="image/png"/>
  <Override PartName="/ppt/media/image23.png" ContentType="image/png"/>
  <Override PartName="/ppt/media/image60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40.png" ContentType="image/png"/>
  <Override PartName="/ppt/media/image4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0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77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8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62ACA0-F915-440D-B1F0-AB2CCC2E0AA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056862-8041-4F7D-B141-F1958567981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696629-5C70-4627-9CF7-4AF4AB2A1A7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CCC497-87B2-400C-ACC7-6766C0063FC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E70013-1C7F-4A40-B78A-3CE1A70FE52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C0A96E-74C6-4F1B-BD16-BECB5D3B734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28E6AA-9AF3-43A5-8FFE-091FBE7F061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829328-4CBA-4D67-9E09-08F5DDC0922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FCAF9F-4AEB-40CF-9F42-22BD5630EDF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E9858F-311A-4C4A-B220-4DECBA1C957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3EEF8F-1200-4D39-A37D-0F238958594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3A932B-B8DD-4D7F-A541-94172AC98CD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92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04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D34C152-7515-4558-BEA9-9AAC1D96318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04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image" Target="../media/image70.png"/><Relationship Id="rId3" Type="http://schemas.openxmlformats.org/officeDocument/2006/relationships/image" Target="../media/image71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560" cy="51343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16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240" cy="2822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680" cy="201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560" cy="5134320"/>
          </a:xfrm>
          <a:prstGeom prst="rect">
            <a:avLst/>
          </a:prstGeom>
          <a:ln w="0">
            <a:noFill/>
          </a:ln>
        </p:spPr>
      </p:pic>
      <p:sp>
        <p:nvSpPr>
          <p:cNvPr id="370" name="Прямоугольник 5"/>
          <p:cNvSpPr/>
          <p:nvPr/>
        </p:nvSpPr>
        <p:spPr>
          <a:xfrm>
            <a:off x="1640880" y="4588920"/>
            <a:ext cx="299016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71" name="Изображение 40"/>
          <p:cNvSpPr/>
          <p:nvPr/>
        </p:nvSpPr>
        <p:spPr>
          <a:xfrm>
            <a:off x="867240" y="3587040"/>
            <a:ext cx="248040" cy="2480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520" cy="1124640"/>
          </a:xfrm>
          <a:prstGeom prst="rect">
            <a:avLst/>
          </a:prstGeom>
          <a:ln w="0">
            <a:noFill/>
          </a:ln>
        </p:spPr>
      </p:pic>
      <p:sp>
        <p:nvSpPr>
          <p:cNvPr id="373" name=""/>
          <p:cNvSpPr/>
          <p:nvPr/>
        </p:nvSpPr>
        <p:spPr>
          <a:xfrm>
            <a:off x="466200" y="1728360"/>
            <a:ext cx="4730760" cy="101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1439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2024-08-28T10:17:42Z</dcterms:modified>
  <cp:revision>100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